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
  </p:notesMasterIdLst>
  <p:sldIdLst>
    <p:sldId id="257" r:id="rId5"/>
    <p:sldId id="300" r:id="rId6"/>
    <p:sldId id="301" r:id="rId7"/>
    <p:sldId id="302"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1055CB-1CE9-41D2-B8A7-C120710296B7}" v="3" dt="2020-10-05T08:53:38.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7c446670-7459-44eb-8c93-60d80c060528" providerId="ADAL" clId="{CB1055CB-1CE9-41D2-B8A7-C120710296B7}"/>
    <pc:docChg chg="undo redo custSel addSld delSld modSld sldOrd">
      <pc:chgData name="Thomas Noordeloos" userId="7c446670-7459-44eb-8c93-60d80c060528" providerId="ADAL" clId="{CB1055CB-1CE9-41D2-B8A7-C120710296B7}" dt="2020-10-05T09:11:54.844" v="2037" actId="20577"/>
      <pc:docMkLst>
        <pc:docMk/>
      </pc:docMkLst>
      <pc:sldChg chg="del">
        <pc:chgData name="Thomas Noordeloos" userId="7c446670-7459-44eb-8c93-60d80c060528" providerId="ADAL" clId="{CB1055CB-1CE9-41D2-B8A7-C120710296B7}" dt="2020-10-05T08:19:56.265" v="2" actId="47"/>
        <pc:sldMkLst>
          <pc:docMk/>
          <pc:sldMk cId="796809303" sldId="266"/>
        </pc:sldMkLst>
      </pc:sldChg>
      <pc:sldChg chg="del">
        <pc:chgData name="Thomas Noordeloos" userId="7c446670-7459-44eb-8c93-60d80c060528" providerId="ADAL" clId="{CB1055CB-1CE9-41D2-B8A7-C120710296B7}" dt="2020-10-05T08:19:56.265" v="2" actId="47"/>
        <pc:sldMkLst>
          <pc:docMk/>
          <pc:sldMk cId="3419664285" sldId="267"/>
        </pc:sldMkLst>
      </pc:sldChg>
      <pc:sldChg chg="del">
        <pc:chgData name="Thomas Noordeloos" userId="7c446670-7459-44eb-8c93-60d80c060528" providerId="ADAL" clId="{CB1055CB-1CE9-41D2-B8A7-C120710296B7}" dt="2020-10-05T08:19:56.265" v="2" actId="47"/>
        <pc:sldMkLst>
          <pc:docMk/>
          <pc:sldMk cId="1252659397" sldId="274"/>
        </pc:sldMkLst>
      </pc:sldChg>
      <pc:sldChg chg="del">
        <pc:chgData name="Thomas Noordeloos" userId="7c446670-7459-44eb-8c93-60d80c060528" providerId="ADAL" clId="{CB1055CB-1CE9-41D2-B8A7-C120710296B7}" dt="2020-10-05T08:19:56.265" v="2" actId="47"/>
        <pc:sldMkLst>
          <pc:docMk/>
          <pc:sldMk cId="3263586881" sldId="276"/>
        </pc:sldMkLst>
      </pc:sldChg>
      <pc:sldChg chg="del">
        <pc:chgData name="Thomas Noordeloos" userId="7c446670-7459-44eb-8c93-60d80c060528" providerId="ADAL" clId="{CB1055CB-1CE9-41D2-B8A7-C120710296B7}" dt="2020-10-05T08:19:56.265" v="2" actId="47"/>
        <pc:sldMkLst>
          <pc:docMk/>
          <pc:sldMk cId="3010177768" sldId="277"/>
        </pc:sldMkLst>
      </pc:sldChg>
      <pc:sldChg chg="del">
        <pc:chgData name="Thomas Noordeloos" userId="7c446670-7459-44eb-8c93-60d80c060528" providerId="ADAL" clId="{CB1055CB-1CE9-41D2-B8A7-C120710296B7}" dt="2020-10-05T08:19:56.265" v="2" actId="47"/>
        <pc:sldMkLst>
          <pc:docMk/>
          <pc:sldMk cId="3449468835" sldId="278"/>
        </pc:sldMkLst>
      </pc:sldChg>
      <pc:sldChg chg="del">
        <pc:chgData name="Thomas Noordeloos" userId="7c446670-7459-44eb-8c93-60d80c060528" providerId="ADAL" clId="{CB1055CB-1CE9-41D2-B8A7-C120710296B7}" dt="2020-10-05T08:19:56.265" v="2" actId="47"/>
        <pc:sldMkLst>
          <pc:docMk/>
          <pc:sldMk cId="3225802163" sldId="279"/>
        </pc:sldMkLst>
      </pc:sldChg>
      <pc:sldChg chg="del">
        <pc:chgData name="Thomas Noordeloos" userId="7c446670-7459-44eb-8c93-60d80c060528" providerId="ADAL" clId="{CB1055CB-1CE9-41D2-B8A7-C120710296B7}" dt="2020-10-05T08:19:56.265" v="2" actId="47"/>
        <pc:sldMkLst>
          <pc:docMk/>
          <pc:sldMk cId="1093283391" sldId="290"/>
        </pc:sldMkLst>
      </pc:sldChg>
      <pc:sldChg chg="del">
        <pc:chgData name="Thomas Noordeloos" userId="7c446670-7459-44eb-8c93-60d80c060528" providerId="ADAL" clId="{CB1055CB-1CE9-41D2-B8A7-C120710296B7}" dt="2020-10-05T08:19:56.265" v="2" actId="47"/>
        <pc:sldMkLst>
          <pc:docMk/>
          <pc:sldMk cId="4117079213" sldId="292"/>
        </pc:sldMkLst>
      </pc:sldChg>
      <pc:sldChg chg="del">
        <pc:chgData name="Thomas Noordeloos" userId="7c446670-7459-44eb-8c93-60d80c060528" providerId="ADAL" clId="{CB1055CB-1CE9-41D2-B8A7-C120710296B7}" dt="2020-10-05T08:19:56.265" v="2" actId="47"/>
        <pc:sldMkLst>
          <pc:docMk/>
          <pc:sldMk cId="3017394020" sldId="293"/>
        </pc:sldMkLst>
      </pc:sldChg>
      <pc:sldChg chg="del">
        <pc:chgData name="Thomas Noordeloos" userId="7c446670-7459-44eb-8c93-60d80c060528" providerId="ADAL" clId="{CB1055CB-1CE9-41D2-B8A7-C120710296B7}" dt="2020-10-05T08:19:56.265" v="2" actId="47"/>
        <pc:sldMkLst>
          <pc:docMk/>
          <pc:sldMk cId="1449217028" sldId="294"/>
        </pc:sldMkLst>
      </pc:sldChg>
      <pc:sldChg chg="ord">
        <pc:chgData name="Thomas Noordeloos" userId="7c446670-7459-44eb-8c93-60d80c060528" providerId="ADAL" clId="{CB1055CB-1CE9-41D2-B8A7-C120710296B7}" dt="2020-10-05T08:19:47.732" v="1"/>
        <pc:sldMkLst>
          <pc:docMk/>
          <pc:sldMk cId="2215398786" sldId="300"/>
        </pc:sldMkLst>
      </pc:sldChg>
      <pc:sldChg chg="addSp delSp modSp add mod">
        <pc:chgData name="Thomas Noordeloos" userId="7c446670-7459-44eb-8c93-60d80c060528" providerId="ADAL" clId="{CB1055CB-1CE9-41D2-B8A7-C120710296B7}" dt="2020-10-05T08:53:38.505" v="931" actId="20578"/>
        <pc:sldMkLst>
          <pc:docMk/>
          <pc:sldMk cId="1979760875" sldId="301"/>
        </pc:sldMkLst>
        <pc:spChg chg="add del mod">
          <ac:chgData name="Thomas Noordeloos" userId="7c446670-7459-44eb-8c93-60d80c060528" providerId="ADAL" clId="{CB1055CB-1CE9-41D2-B8A7-C120710296B7}" dt="2020-10-05T08:28:45.956" v="100" actId="478"/>
          <ac:spMkLst>
            <pc:docMk/>
            <pc:sldMk cId="1979760875" sldId="301"/>
            <ac:spMk id="3" creationId="{84B5A469-8BAF-4D4E-9364-D5C236041883}"/>
          </ac:spMkLst>
        </pc:spChg>
        <pc:spChg chg="add mod">
          <ac:chgData name="Thomas Noordeloos" userId="7c446670-7459-44eb-8c93-60d80c060528" providerId="ADAL" clId="{CB1055CB-1CE9-41D2-B8A7-C120710296B7}" dt="2020-10-05T08:53:38.505" v="931" actId="20578"/>
          <ac:spMkLst>
            <pc:docMk/>
            <pc:sldMk cId="1979760875" sldId="301"/>
            <ac:spMk id="7" creationId="{282BD68E-4B52-4880-98F1-F9222D0ACB03}"/>
          </ac:spMkLst>
        </pc:spChg>
        <pc:spChg chg="mod">
          <ac:chgData name="Thomas Noordeloos" userId="7c446670-7459-44eb-8c93-60d80c060528" providerId="ADAL" clId="{CB1055CB-1CE9-41D2-B8A7-C120710296B7}" dt="2020-10-05T08:21:36.516" v="11" actId="20577"/>
          <ac:spMkLst>
            <pc:docMk/>
            <pc:sldMk cId="1979760875" sldId="301"/>
            <ac:spMk id="19" creationId="{7330E3BA-FFBD-4194-89FE-606EB0900B89}"/>
          </ac:spMkLst>
        </pc:spChg>
        <pc:picChg chg="del">
          <ac:chgData name="Thomas Noordeloos" userId="7c446670-7459-44eb-8c93-60d80c060528" providerId="ADAL" clId="{CB1055CB-1CE9-41D2-B8A7-C120710296B7}" dt="2020-10-05T08:21:38.943" v="12" actId="478"/>
          <ac:picMkLst>
            <pc:docMk/>
            <pc:sldMk cId="1979760875" sldId="301"/>
            <ac:picMk id="4" creationId="{63C74C16-93BD-4259-B467-8B2D1A45B49B}"/>
          </ac:picMkLst>
        </pc:picChg>
        <pc:picChg chg="add mod">
          <ac:chgData name="Thomas Noordeloos" userId="7c446670-7459-44eb-8c93-60d80c060528" providerId="ADAL" clId="{CB1055CB-1CE9-41D2-B8A7-C120710296B7}" dt="2020-10-05T08:44:31.583" v="617" actId="1076"/>
          <ac:picMkLst>
            <pc:docMk/>
            <pc:sldMk cId="1979760875" sldId="301"/>
            <ac:picMk id="6" creationId="{E0706211-CE94-477F-B5DA-E7FC828E669F}"/>
          </ac:picMkLst>
        </pc:picChg>
      </pc:sldChg>
      <pc:sldChg chg="modSp add mod">
        <pc:chgData name="Thomas Noordeloos" userId="7c446670-7459-44eb-8c93-60d80c060528" providerId="ADAL" clId="{CB1055CB-1CE9-41D2-B8A7-C120710296B7}" dt="2020-10-05T09:11:54.844" v="2037" actId="20577"/>
        <pc:sldMkLst>
          <pc:docMk/>
          <pc:sldMk cId="879224600" sldId="302"/>
        </pc:sldMkLst>
        <pc:spChg chg="mod">
          <ac:chgData name="Thomas Noordeloos" userId="7c446670-7459-44eb-8c93-60d80c060528" providerId="ADAL" clId="{CB1055CB-1CE9-41D2-B8A7-C120710296B7}" dt="2020-10-05T09:11:54.844" v="2037" actId="20577"/>
          <ac:spMkLst>
            <pc:docMk/>
            <pc:sldMk cId="879224600" sldId="302"/>
            <ac:spMk id="3" creationId="{84B5A469-8BAF-4D4E-9364-D5C23604188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B886E-B0DA-497D-9E2A-EE4B3D7E2625}" type="datetimeFigureOut">
              <a:rPr lang="nl-NL" smtClean="0"/>
              <a:t>5-10-2020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CD901-6029-4738-8C9C-821F626C746E}" type="slidenum">
              <a:rPr lang="nl-NL" smtClean="0"/>
              <a:t>‹nr.›</a:t>
            </a:fld>
            <a:endParaRPr lang="nl-NL"/>
          </a:p>
        </p:txBody>
      </p:sp>
    </p:spTree>
    <p:extLst>
      <p:ext uri="{BB962C8B-B14F-4D97-AF65-F5344CB8AC3E}">
        <p14:creationId xmlns:p14="http://schemas.microsoft.com/office/powerpoint/2010/main" val="3730464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03509282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977900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407246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17562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150223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714839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297660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036229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991892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63819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873183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Afbeelding 11"/>
          <p:cNvPicPr>
            <a:picLocks noChangeAspect="1"/>
          </p:cNvPicPr>
          <p:nvPr/>
        </p:nvPicPr>
        <p:blipFill>
          <a:blip r:embed="rId13"/>
          <a:srcRect/>
          <a:stretch>
            <a:fillRect/>
          </a:stretch>
        </p:blipFill>
        <p:spPr bwMode="auto">
          <a:xfrm>
            <a:off x="-14288" y="6211888"/>
            <a:ext cx="12087226" cy="657225"/>
          </a:xfrm>
          <a:prstGeom prst="rect">
            <a:avLst/>
          </a:prstGeom>
          <a:noFill/>
          <a:ln w="9525">
            <a:noFill/>
            <a:miter lim="800000"/>
            <a:headEnd/>
            <a:tailEnd/>
          </a:ln>
        </p:spPr>
      </p:pic>
      <p:sp>
        <p:nvSpPr>
          <p:cNvPr id="13" name="Rechthoek 12"/>
          <p:cNvSpPr/>
          <p:nvPr/>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28" name="Tijdelijke aanduiding voor titel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9" name="Tijdelijke aanduiding voor teks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98C51CD5-7E81-42D6-B847-227155BE7844}" type="slidenum">
              <a:rPr lang="nl-NL" smtClean="0"/>
              <a:t>‹nr.›</a:t>
            </a:fld>
            <a:endParaRPr lang="nl-NL"/>
          </a:p>
        </p:txBody>
      </p:sp>
      <p:pic>
        <p:nvPicPr>
          <p:cNvPr id="1031" name="Afbeelding 6"/>
          <p:cNvPicPr>
            <a:picLocks noChangeAspect="1"/>
          </p:cNvPicPr>
          <p:nvPr/>
        </p:nvPicPr>
        <p:blipFill>
          <a:blip r:embed="rId14"/>
          <a:srcRect/>
          <a:stretch>
            <a:fillRect/>
          </a:stretch>
        </p:blipFill>
        <p:spPr bwMode="auto">
          <a:xfrm>
            <a:off x="1138238" y="6211888"/>
            <a:ext cx="482600" cy="509587"/>
          </a:xfrm>
          <a:prstGeom prst="rect">
            <a:avLst/>
          </a:prstGeom>
          <a:noFill/>
          <a:ln w="9525">
            <a:noFill/>
            <a:miter lim="800000"/>
            <a:headEnd/>
            <a:tailEnd/>
          </a:ln>
        </p:spPr>
      </p:pic>
      <p:pic>
        <p:nvPicPr>
          <p:cNvPr id="1032" name="Afbeelding 10"/>
          <p:cNvPicPr>
            <a:picLocks noChangeAspect="1"/>
          </p:cNvPicPr>
          <p:nvPr/>
        </p:nvPicPr>
        <p:blipFill>
          <a:blip r:embed="rId13"/>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033" name="Afbeelding 17"/>
          <p:cNvPicPr>
            <a:picLocks noChangeAspect="1"/>
          </p:cNvPicPr>
          <p:nvPr/>
        </p:nvPicPr>
        <p:blipFill>
          <a:blip r:embed="rId15"/>
          <a:srcRect t="27655" r="23270" b="25470"/>
          <a:stretch>
            <a:fillRect/>
          </a:stretch>
        </p:blipFill>
        <p:spPr bwMode="auto">
          <a:xfrm>
            <a:off x="28575" y="6205538"/>
            <a:ext cx="1085850" cy="466725"/>
          </a:xfrm>
          <a:prstGeom prst="rect">
            <a:avLst/>
          </a:prstGeom>
          <a:noFill/>
          <a:ln w="9525">
            <a:noFill/>
            <a:miter lim="800000"/>
            <a:headEnd/>
            <a:tailEnd/>
          </a:ln>
        </p:spPr>
      </p:pic>
      <p:pic>
        <p:nvPicPr>
          <p:cNvPr id="10" name="Picture 2" descr="Afbeeldingsresultaat voor pebble stad en mens">
            <a:extLst>
              <a:ext uri="{FF2B5EF4-FFF2-40B4-BE49-F238E27FC236}">
                <a16:creationId xmlns:a16="http://schemas.microsoft.com/office/drawing/2014/main" id="{2777A2BD-7E54-4C3E-A067-36AEA2C61489}"/>
              </a:ext>
            </a:extLst>
          </p:cNvPr>
          <p:cNvPicPr>
            <a:picLocks noChangeAspect="1" noChangeArrowheads="1"/>
          </p:cNvPicPr>
          <p:nvPr userDrawn="1"/>
        </p:nvPicPr>
        <p:blipFill>
          <a:blip r:embed="rId16" cstate="print">
            <a:extLst>
              <a:ext uri="{BEBA8EAE-BF5A-486C-A8C5-ECC9F3942E4B}">
                <a14:imgProps xmlns:a14="http://schemas.microsoft.com/office/drawing/2010/main">
                  <a14:imgLayer r:embed="rId17">
                    <a14:imgEffect>
                      <a14:backgroundRemoval t="0" b="100000" l="0" r="100000">
                        <a14:foregroundMark x1="24402" y1="24651" x2="12919" y2="60930"/>
                        <a14:foregroundMark x1="17225" y1="63721" x2="17225" y2="63721"/>
                        <a14:foregroundMark x1="17225" y1="70698" x2="81818" y2="59070"/>
                        <a14:foregroundMark x1="81340" y1="56279" x2="87081" y2="23721"/>
                        <a14:foregroundMark x1="86124" y1="22326" x2="24402" y2="25116"/>
                        <a14:foregroundMark x1="30144" y1="34419" x2="72727" y2="40000"/>
                        <a14:foregroundMark x1="85646" y1="24651" x2="34450" y2="56279"/>
                        <a14:foregroundMark x1="60287" y1="38605" x2="60287" y2="38605"/>
                        <a14:foregroundMark x1="60287" y1="38605" x2="51675" y2="60930"/>
                        <a14:foregroundMark x1="51196" y1="55349" x2="70335" y2="53488"/>
                        <a14:foregroundMark x1="61244" y1="53953" x2="45455" y2="55349"/>
                        <a14:foregroundMark x1="51196" y1="56279" x2="60287" y2="52558"/>
                        <a14:foregroundMark x1="60287" y1="52558" x2="63158" y2="52558"/>
                        <a14:foregroundMark x1="63158" y1="52558" x2="68900" y2="56279"/>
                        <a14:foregroundMark x1="71770" y1="56279" x2="71770" y2="56279"/>
                        <a14:foregroundMark x1="68900" y1="58140" x2="68900" y2="58140"/>
                        <a14:foregroundMark x1="67464" y1="59070" x2="67464" y2="59070"/>
                        <a14:foregroundMark x1="80383" y1="40000" x2="80383" y2="40000"/>
                        <a14:foregroundMark x1="75598" y1="37674" x2="75598" y2="37674"/>
                        <a14:foregroundMark x1="75598" y1="34884" x2="75598" y2="34884"/>
                        <a14:foregroundMark x1="77033" y1="34884" x2="77033" y2="34884"/>
                        <a14:foregroundMark x1="58852" y1="40000" x2="58852" y2="40000"/>
                        <a14:foregroundMark x1="54067" y1="40000" x2="21531" y2="37674"/>
                        <a14:foregroundMark x1="27273" y1="31628" x2="25837" y2="44651"/>
                        <a14:foregroundMark x1="25837" y1="33023" x2="38756" y2="46977"/>
                        <a14:foregroundMark x1="39713" y1="41860" x2="39713" y2="41860"/>
                        <a14:foregroundMark x1="39713" y1="41395" x2="37321" y2="44186"/>
                        <a14:foregroundMark x1="36842" y1="50698" x2="36842" y2="50698"/>
                        <a14:foregroundMark x1="36842" y1="53953" x2="36842" y2="53953"/>
                        <a14:foregroundMark x1="31579" y1="60465" x2="31579" y2="60465"/>
                        <a14:foregroundMark x1="33971" y1="60465" x2="35407" y2="56744"/>
                        <a14:foregroundMark x1="39713" y1="55349" x2="42584" y2="54884"/>
                        <a14:foregroundMark x1="44498" y1="54884" x2="44498" y2="54884"/>
                        <a14:foregroundMark x1="44498" y1="54884" x2="44498" y2="54884"/>
                        <a14:foregroundMark x1="44498" y1="56279" x2="46890" y2="56279"/>
                        <a14:foregroundMark x1="52632" y1="55349" x2="55981" y2="53953"/>
                        <a14:foregroundMark x1="55981" y1="53953" x2="55981" y2="53953"/>
                        <a14:foregroundMark x1="59809" y1="52558" x2="60287" y2="49767"/>
                        <a14:foregroundMark x1="61244" y1="48372" x2="61244" y2="48372"/>
                        <a14:foregroundMark x1="51196" y1="40000" x2="51196" y2="40000"/>
                        <a14:foregroundMark x1="47368" y1="40465" x2="47368" y2="40465"/>
                        <a14:foregroundMark x1="44498" y1="40465" x2="44498" y2="40465"/>
                        <a14:foregroundMark x1="40191" y1="37674" x2="38278" y2="34884"/>
                        <a14:foregroundMark x1="35885" y1="34884" x2="35885" y2="34884"/>
                        <a14:foregroundMark x1="35885" y1="34884" x2="35885" y2="34884"/>
                        <a14:foregroundMark x1="35885" y1="35814" x2="35885" y2="35814"/>
                        <a14:foregroundMark x1="35407" y1="34419" x2="35407" y2="34419"/>
                        <a14:foregroundMark x1="35407" y1="33488" x2="35407" y2="33488"/>
                        <a14:foregroundMark x1="34450" y1="57674" x2="34450" y2="57674"/>
                        <a14:foregroundMark x1="33971" y1="57674" x2="48325" y2="52093"/>
                        <a14:foregroundMark x1="54545" y1="48372" x2="54545" y2="48372"/>
                        <a14:foregroundMark x1="57416" y1="45581" x2="59809" y2="41395"/>
                        <a14:foregroundMark x1="64115" y1="38605" x2="64115" y2="38605"/>
                        <a14:foregroundMark x1="67464" y1="37674" x2="67464" y2="37674"/>
                        <a14:foregroundMark x1="68900" y1="35814" x2="71770" y2="34419"/>
                        <a14:foregroundMark x1="75598" y1="34419" x2="75598" y2="34419"/>
                        <a14:foregroundMark x1="77033" y1="33488" x2="77033" y2="33488"/>
                        <a14:foregroundMark x1="75598" y1="38605" x2="75598" y2="38605"/>
                        <a14:foregroundMark x1="74641" y1="41860" x2="74641" y2="44186"/>
                        <a14:foregroundMark x1="71770" y1="45581" x2="71292" y2="47442"/>
                        <a14:foregroundMark x1="70335" y1="47442" x2="70335" y2="47442"/>
                        <a14:foregroundMark x1="64115" y1="52093" x2="61722" y2="52093"/>
                        <a14:foregroundMark x1="58852" y1="53953" x2="58373" y2="59070"/>
                        <a14:foregroundMark x1="57416" y1="60465" x2="57416" y2="60465"/>
                        <a14:foregroundMark x1="56938" y1="60465" x2="52632" y2="60930"/>
                        <a14:foregroundMark x1="52632" y1="60930" x2="52632" y2="60930"/>
                        <a14:foregroundMark x1="51196" y1="59535" x2="46890" y2="61860"/>
                        <a14:foregroundMark x1="45455" y1="61860" x2="45455" y2="61860"/>
                        <a14:foregroundMark x1="40191" y1="57674" x2="40191" y2="57674"/>
                        <a14:foregroundMark x1="30144" y1="45581" x2="28230" y2="44651"/>
                        <a14:foregroundMark x1="25837" y1="42791" x2="25837" y2="42791"/>
                        <a14:foregroundMark x1="25837" y1="40465" x2="25837" y2="40465"/>
                      </a14:backgroundRemoval>
                    </a14:imgEffect>
                  </a14:imgLayer>
                </a14:imgProps>
              </a:ext>
              <a:ext uri="{28A0092B-C50C-407E-A947-70E740481C1C}">
                <a14:useLocalDpi xmlns:a14="http://schemas.microsoft.com/office/drawing/2010/main" val="0"/>
              </a:ext>
            </a:extLst>
          </a:blip>
          <a:srcRect/>
          <a:stretch>
            <a:fillRect/>
          </a:stretch>
        </p:blipFill>
        <p:spPr bwMode="auto">
          <a:xfrm>
            <a:off x="1094818" y="6176963"/>
            <a:ext cx="569439" cy="58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739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58BC24F1-CFC0-472C-A4B6-19FB6E7ECD05}"/>
              </a:ext>
            </a:extLst>
          </p:cNvPr>
          <p:cNvPicPr>
            <a:picLocks noChangeAspect="1"/>
          </p:cNvPicPr>
          <p:nvPr/>
        </p:nvPicPr>
        <p:blipFill>
          <a:blip r:embed="rId2"/>
          <a:stretch>
            <a:fillRect/>
          </a:stretch>
        </p:blipFill>
        <p:spPr>
          <a:xfrm>
            <a:off x="3306213" y="1604366"/>
            <a:ext cx="5579574" cy="4563858"/>
          </a:xfrm>
          <a:prstGeom prst="rect">
            <a:avLst/>
          </a:prstGeom>
        </p:spPr>
      </p:pic>
      <p:sp>
        <p:nvSpPr>
          <p:cNvPr id="19" name="Titel 1">
            <a:extLst>
              <a:ext uri="{FF2B5EF4-FFF2-40B4-BE49-F238E27FC236}">
                <a16:creationId xmlns:a16="http://schemas.microsoft.com/office/drawing/2014/main" id="{7330E3BA-FFBD-4194-89FE-606EB0900B89}"/>
              </a:ext>
            </a:extLst>
          </p:cNvPr>
          <p:cNvSpPr>
            <a:spLocks noGrp="1"/>
          </p:cNvSpPr>
          <p:nvPr>
            <p:ph type="title"/>
          </p:nvPr>
        </p:nvSpPr>
        <p:spPr>
          <a:xfrm>
            <a:off x="838200" y="365125"/>
            <a:ext cx="10515600" cy="1325563"/>
          </a:xfrm>
        </p:spPr>
        <p:txBody>
          <a:bodyPr/>
          <a:lstStyle/>
          <a:p>
            <a:r>
              <a:rPr lang="nl-NL" b="1" dirty="0"/>
              <a:t>Voorbereiding Proeve van bekwaamheid</a:t>
            </a:r>
          </a:p>
        </p:txBody>
      </p:sp>
    </p:spTree>
    <p:extLst>
      <p:ext uri="{BB962C8B-B14F-4D97-AF65-F5344CB8AC3E}">
        <p14:creationId xmlns:p14="http://schemas.microsoft.com/office/powerpoint/2010/main" val="3788715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7330E3BA-FFBD-4194-89FE-606EB0900B89}"/>
              </a:ext>
            </a:extLst>
          </p:cNvPr>
          <p:cNvSpPr>
            <a:spLocks noGrp="1"/>
          </p:cNvSpPr>
          <p:nvPr>
            <p:ph type="title"/>
          </p:nvPr>
        </p:nvSpPr>
        <p:spPr>
          <a:xfrm>
            <a:off x="838200" y="365125"/>
            <a:ext cx="10515600" cy="1325563"/>
          </a:xfrm>
        </p:spPr>
        <p:txBody>
          <a:bodyPr/>
          <a:lstStyle/>
          <a:p>
            <a:r>
              <a:rPr lang="nl-NL" b="1" dirty="0"/>
              <a:t>Voorbereiding Proeve van bekwaamheid</a:t>
            </a:r>
          </a:p>
        </p:txBody>
      </p:sp>
      <p:sp>
        <p:nvSpPr>
          <p:cNvPr id="2" name="Tekstvak 1">
            <a:extLst>
              <a:ext uri="{FF2B5EF4-FFF2-40B4-BE49-F238E27FC236}">
                <a16:creationId xmlns:a16="http://schemas.microsoft.com/office/drawing/2014/main" id="{82A8A26D-0357-4424-9FF9-C2CDC6669181}"/>
              </a:ext>
            </a:extLst>
          </p:cNvPr>
          <p:cNvSpPr txBox="1"/>
          <p:nvPr/>
        </p:nvSpPr>
        <p:spPr>
          <a:xfrm>
            <a:off x="1224792" y="2059615"/>
            <a:ext cx="9353725" cy="369332"/>
          </a:xfrm>
          <a:prstGeom prst="rect">
            <a:avLst/>
          </a:prstGeom>
          <a:noFill/>
        </p:spPr>
        <p:txBody>
          <a:bodyPr wrap="square" rtlCol="0">
            <a:spAutoFit/>
          </a:bodyPr>
          <a:lstStyle/>
          <a:p>
            <a:r>
              <a:rPr lang="nl-NL" sz="1800" b="0" i="0" u="none" strike="noStrike" baseline="0" dirty="0">
                <a:solidFill>
                  <a:srgbClr val="000000"/>
                </a:solidFill>
                <a:latin typeface="___WRD_EMBED_SUB_50"/>
              </a:rPr>
              <a:t>	</a:t>
            </a:r>
          </a:p>
        </p:txBody>
      </p:sp>
      <p:pic>
        <p:nvPicPr>
          <p:cNvPr id="4" name="Afbeelding 3">
            <a:extLst>
              <a:ext uri="{FF2B5EF4-FFF2-40B4-BE49-F238E27FC236}">
                <a16:creationId xmlns:a16="http://schemas.microsoft.com/office/drawing/2014/main" id="{63C74C16-93BD-4259-B467-8B2D1A45B49B}"/>
              </a:ext>
            </a:extLst>
          </p:cNvPr>
          <p:cNvPicPr>
            <a:picLocks noChangeAspect="1"/>
          </p:cNvPicPr>
          <p:nvPr/>
        </p:nvPicPr>
        <p:blipFill>
          <a:blip r:embed="rId2"/>
          <a:stretch>
            <a:fillRect/>
          </a:stretch>
        </p:blipFill>
        <p:spPr>
          <a:xfrm>
            <a:off x="1735954" y="1517063"/>
            <a:ext cx="8720091" cy="4542284"/>
          </a:xfrm>
          <a:prstGeom prst="rect">
            <a:avLst/>
          </a:prstGeom>
        </p:spPr>
      </p:pic>
    </p:spTree>
    <p:extLst>
      <p:ext uri="{BB962C8B-B14F-4D97-AF65-F5344CB8AC3E}">
        <p14:creationId xmlns:p14="http://schemas.microsoft.com/office/powerpoint/2010/main" val="2215398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7330E3BA-FFBD-4194-89FE-606EB0900B89}"/>
              </a:ext>
            </a:extLst>
          </p:cNvPr>
          <p:cNvSpPr>
            <a:spLocks noGrp="1"/>
          </p:cNvSpPr>
          <p:nvPr>
            <p:ph type="title"/>
          </p:nvPr>
        </p:nvSpPr>
        <p:spPr>
          <a:xfrm>
            <a:off x="838200" y="365125"/>
            <a:ext cx="10515600" cy="1325563"/>
          </a:xfrm>
        </p:spPr>
        <p:txBody>
          <a:bodyPr/>
          <a:lstStyle/>
          <a:p>
            <a:r>
              <a:rPr lang="nl-NL" b="1" dirty="0"/>
              <a:t>Opdracht</a:t>
            </a:r>
          </a:p>
        </p:txBody>
      </p:sp>
      <p:sp>
        <p:nvSpPr>
          <p:cNvPr id="2" name="Tekstvak 1">
            <a:extLst>
              <a:ext uri="{FF2B5EF4-FFF2-40B4-BE49-F238E27FC236}">
                <a16:creationId xmlns:a16="http://schemas.microsoft.com/office/drawing/2014/main" id="{82A8A26D-0357-4424-9FF9-C2CDC6669181}"/>
              </a:ext>
            </a:extLst>
          </p:cNvPr>
          <p:cNvSpPr txBox="1"/>
          <p:nvPr/>
        </p:nvSpPr>
        <p:spPr>
          <a:xfrm>
            <a:off x="1224792" y="2059615"/>
            <a:ext cx="9353725" cy="369332"/>
          </a:xfrm>
          <a:prstGeom prst="rect">
            <a:avLst/>
          </a:prstGeom>
          <a:noFill/>
        </p:spPr>
        <p:txBody>
          <a:bodyPr wrap="square" rtlCol="0">
            <a:spAutoFit/>
          </a:bodyPr>
          <a:lstStyle/>
          <a:p>
            <a:r>
              <a:rPr lang="nl-NL" sz="1800" b="0" i="0" u="none" strike="noStrike" baseline="0" dirty="0">
                <a:solidFill>
                  <a:srgbClr val="000000"/>
                </a:solidFill>
                <a:latin typeface="___WRD_EMBED_SUB_50"/>
              </a:rPr>
              <a:t>	</a:t>
            </a:r>
          </a:p>
        </p:txBody>
      </p:sp>
      <p:pic>
        <p:nvPicPr>
          <p:cNvPr id="6" name="Afbeelding 5">
            <a:extLst>
              <a:ext uri="{FF2B5EF4-FFF2-40B4-BE49-F238E27FC236}">
                <a16:creationId xmlns:a16="http://schemas.microsoft.com/office/drawing/2014/main" id="{E0706211-CE94-477F-B5DA-E7FC828E669F}"/>
              </a:ext>
            </a:extLst>
          </p:cNvPr>
          <p:cNvPicPr>
            <a:picLocks noChangeAspect="1"/>
          </p:cNvPicPr>
          <p:nvPr/>
        </p:nvPicPr>
        <p:blipFill>
          <a:blip r:embed="rId2"/>
          <a:stretch>
            <a:fillRect/>
          </a:stretch>
        </p:blipFill>
        <p:spPr>
          <a:xfrm>
            <a:off x="838200" y="1564595"/>
            <a:ext cx="6433176" cy="4291488"/>
          </a:xfrm>
          <a:prstGeom prst="rect">
            <a:avLst/>
          </a:prstGeom>
        </p:spPr>
      </p:pic>
      <p:sp>
        <p:nvSpPr>
          <p:cNvPr id="7" name="Tekstvak 6">
            <a:extLst>
              <a:ext uri="{FF2B5EF4-FFF2-40B4-BE49-F238E27FC236}">
                <a16:creationId xmlns:a16="http://schemas.microsoft.com/office/drawing/2014/main" id="{282BD68E-4B52-4880-98F1-F9222D0ACB03}"/>
              </a:ext>
            </a:extLst>
          </p:cNvPr>
          <p:cNvSpPr txBox="1"/>
          <p:nvPr/>
        </p:nvSpPr>
        <p:spPr>
          <a:xfrm>
            <a:off x="7541702" y="2059615"/>
            <a:ext cx="4941115" cy="1200329"/>
          </a:xfrm>
          <a:prstGeom prst="rect">
            <a:avLst/>
          </a:prstGeom>
          <a:noFill/>
        </p:spPr>
        <p:txBody>
          <a:bodyPr wrap="square" rtlCol="0">
            <a:spAutoFit/>
          </a:bodyPr>
          <a:lstStyle/>
          <a:p>
            <a:pPr marL="285750" indent="-285750">
              <a:buFont typeface="Arial" panose="020B0604020202020204" pitchFamily="34" charset="0"/>
              <a:buChar char="•"/>
            </a:pPr>
            <a:r>
              <a:rPr lang="nl-NL" dirty="0"/>
              <a:t>Deelname gratis</a:t>
            </a:r>
          </a:p>
          <a:p>
            <a:pPr marL="285750" indent="-285750">
              <a:buFont typeface="Arial" panose="020B0604020202020204" pitchFamily="34" charset="0"/>
              <a:buChar char="•"/>
            </a:pPr>
            <a:r>
              <a:rPr lang="nl-NL" dirty="0"/>
              <a:t>30 deelnemers van t/m 12 jaar</a:t>
            </a:r>
          </a:p>
          <a:p>
            <a:pPr marL="285750" indent="-285750">
              <a:buFont typeface="Arial" panose="020B0604020202020204" pitchFamily="34" charset="0"/>
              <a:buChar char="•"/>
            </a:pPr>
            <a:r>
              <a:rPr lang="nl-NL" dirty="0"/>
              <a:t>Tijd: 15:00 – 18:00</a:t>
            </a:r>
          </a:p>
          <a:p>
            <a:pPr marL="285750" indent="-285750">
              <a:buFont typeface="Arial" panose="020B0604020202020204" pitchFamily="34" charset="0"/>
              <a:buChar char="•"/>
            </a:pPr>
            <a:r>
              <a:rPr lang="nl-NL" dirty="0"/>
              <a:t>Inclusief fris en popcorn</a:t>
            </a:r>
          </a:p>
        </p:txBody>
      </p:sp>
    </p:spTree>
    <p:extLst>
      <p:ext uri="{BB962C8B-B14F-4D97-AF65-F5344CB8AC3E}">
        <p14:creationId xmlns:p14="http://schemas.microsoft.com/office/powerpoint/2010/main" val="1979760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7330E3BA-FFBD-4194-89FE-606EB0900B89}"/>
              </a:ext>
            </a:extLst>
          </p:cNvPr>
          <p:cNvSpPr>
            <a:spLocks noGrp="1"/>
          </p:cNvSpPr>
          <p:nvPr>
            <p:ph type="title"/>
          </p:nvPr>
        </p:nvSpPr>
        <p:spPr>
          <a:xfrm>
            <a:off x="838200" y="365125"/>
            <a:ext cx="10515600" cy="1325563"/>
          </a:xfrm>
        </p:spPr>
        <p:txBody>
          <a:bodyPr/>
          <a:lstStyle/>
          <a:p>
            <a:r>
              <a:rPr lang="nl-NL" b="1" dirty="0"/>
              <a:t>Opdracht</a:t>
            </a:r>
          </a:p>
        </p:txBody>
      </p:sp>
      <p:sp>
        <p:nvSpPr>
          <p:cNvPr id="2" name="Tekstvak 1">
            <a:extLst>
              <a:ext uri="{FF2B5EF4-FFF2-40B4-BE49-F238E27FC236}">
                <a16:creationId xmlns:a16="http://schemas.microsoft.com/office/drawing/2014/main" id="{82A8A26D-0357-4424-9FF9-C2CDC6669181}"/>
              </a:ext>
            </a:extLst>
          </p:cNvPr>
          <p:cNvSpPr txBox="1"/>
          <p:nvPr/>
        </p:nvSpPr>
        <p:spPr>
          <a:xfrm>
            <a:off x="1224792" y="2059615"/>
            <a:ext cx="9353725" cy="369332"/>
          </a:xfrm>
          <a:prstGeom prst="rect">
            <a:avLst/>
          </a:prstGeom>
          <a:noFill/>
        </p:spPr>
        <p:txBody>
          <a:bodyPr wrap="square" rtlCol="0">
            <a:spAutoFit/>
          </a:bodyPr>
          <a:lstStyle/>
          <a:p>
            <a:r>
              <a:rPr lang="nl-NL" sz="1800" b="0" i="0" u="none" strike="noStrike" baseline="0" dirty="0">
                <a:solidFill>
                  <a:srgbClr val="000000"/>
                </a:solidFill>
                <a:latin typeface="___WRD_EMBED_SUB_50"/>
              </a:rPr>
              <a:t>	</a:t>
            </a:r>
          </a:p>
        </p:txBody>
      </p:sp>
      <p:sp>
        <p:nvSpPr>
          <p:cNvPr id="3" name="Tekstvak 2">
            <a:extLst>
              <a:ext uri="{FF2B5EF4-FFF2-40B4-BE49-F238E27FC236}">
                <a16:creationId xmlns:a16="http://schemas.microsoft.com/office/drawing/2014/main" id="{84B5A469-8BAF-4D4E-9364-D5C236041883}"/>
              </a:ext>
            </a:extLst>
          </p:cNvPr>
          <p:cNvSpPr txBox="1"/>
          <p:nvPr/>
        </p:nvSpPr>
        <p:spPr>
          <a:xfrm>
            <a:off x="1570139" y="1497741"/>
            <a:ext cx="9051721" cy="5262979"/>
          </a:xfrm>
          <a:prstGeom prst="rect">
            <a:avLst/>
          </a:prstGeom>
          <a:noFill/>
        </p:spPr>
        <p:txBody>
          <a:bodyPr wrap="square" rtlCol="0">
            <a:spAutoFit/>
          </a:bodyPr>
          <a:lstStyle/>
          <a:p>
            <a:pPr algn="just"/>
            <a:r>
              <a:rPr lang="nl-NL" sz="1400" b="1" dirty="0"/>
              <a:t>Voor het uitvoeren van de activiteit heeft Rick uiteraard kosten gemaakt. Hieronder staat beschreven welke kosten hij heeft gemaakt. Alle genoemde bedragen zijn inclusief btw. en zijn fictief. Het stagebedrijf is een b.v.. </a:t>
            </a:r>
          </a:p>
          <a:p>
            <a:pPr algn="just"/>
            <a:r>
              <a:rPr lang="nl-NL" sz="1400" b="1" dirty="0"/>
              <a:t>Verwerk de kosten in een kostenoverzicht.</a:t>
            </a:r>
          </a:p>
          <a:p>
            <a:pPr algn="just"/>
            <a:endParaRPr lang="nl-NL" sz="1400" b="1" dirty="0"/>
          </a:p>
          <a:p>
            <a:pPr algn="just"/>
            <a:r>
              <a:rPr lang="nl-NL" sz="1400" dirty="0"/>
              <a:t>Ter eerste had Rick een beamer gehuurd voor </a:t>
            </a:r>
            <a:r>
              <a:rPr lang="nl-NL" sz="1400" dirty="0">
                <a:effectLst/>
                <a:latin typeface="Calibri" panose="020F0502020204030204" pitchFamily="34" charset="0"/>
                <a:ea typeface="Calibri" panose="020F0502020204030204" pitchFamily="34" charset="0"/>
                <a:cs typeface="Times New Roman" panose="02020603050405020304" pitchFamily="18" charset="0"/>
              </a:rPr>
              <a:t>€ 375,-</a:t>
            </a:r>
            <a:r>
              <a:rPr lang="nl-NL" sz="1400" dirty="0"/>
              <a:t> per dag </a:t>
            </a:r>
            <a:r>
              <a:rPr lang="nl-NL" sz="1400" dirty="0">
                <a:effectLst/>
                <a:latin typeface="Calibri" panose="020F0502020204030204" pitchFamily="34" charset="0"/>
                <a:ea typeface="Calibri" panose="020F0502020204030204" pitchFamily="34" charset="0"/>
                <a:cs typeface="Times New Roman" panose="02020603050405020304" pitchFamily="18" charset="0"/>
              </a:rPr>
              <a:t>en een scherm voor € 100,- per dag. Voor het draaien van de film ‘The </a:t>
            </a:r>
            <a:r>
              <a:rPr lang="nl-NL" sz="1400" dirty="0" err="1">
                <a:effectLst/>
                <a:latin typeface="Calibri" panose="020F0502020204030204" pitchFamily="34" charset="0"/>
                <a:ea typeface="Calibri" panose="020F0502020204030204" pitchFamily="34" charset="0"/>
                <a:cs typeface="Times New Roman" panose="02020603050405020304" pitchFamily="18" charset="0"/>
              </a:rPr>
              <a:t>Lion</a:t>
            </a:r>
            <a:r>
              <a:rPr lang="nl-NL" sz="1400" dirty="0">
                <a:effectLst/>
                <a:latin typeface="Calibri" panose="020F0502020204030204" pitchFamily="34" charset="0"/>
                <a:ea typeface="Calibri" panose="020F0502020204030204" pitchFamily="34" charset="0"/>
                <a:cs typeface="Times New Roman" panose="02020603050405020304" pitchFamily="18" charset="0"/>
              </a:rPr>
              <a:t> King’ betaald je Buma-</a:t>
            </a:r>
            <a:r>
              <a:rPr lang="nl-NL" sz="1400" dirty="0">
                <a:latin typeface="Calibri" panose="020F0502020204030204" pitchFamily="34" charset="0"/>
                <a:ea typeface="Calibri" panose="020F0502020204030204" pitchFamily="34" charset="0"/>
                <a:cs typeface="Times New Roman" panose="02020603050405020304" pitchFamily="18" charset="0"/>
              </a:rPr>
              <a:t>S</a:t>
            </a:r>
            <a:r>
              <a:rPr lang="nl-NL" sz="1400" dirty="0">
                <a:effectLst/>
                <a:latin typeface="Calibri" panose="020F0502020204030204" pitchFamily="34" charset="0"/>
                <a:ea typeface="Calibri" panose="020F0502020204030204" pitchFamily="34" charset="0"/>
                <a:cs typeface="Times New Roman" panose="02020603050405020304" pitchFamily="18" charset="0"/>
              </a:rPr>
              <a:t>temra rechten á </a:t>
            </a:r>
            <a:r>
              <a:rPr lang="nl-NL" sz="1400" dirty="0"/>
              <a:t>€ 81,52. </a:t>
            </a:r>
          </a:p>
          <a:p>
            <a:pPr algn="just"/>
            <a:endParaRPr lang="nl-NL" sz="1400" dirty="0"/>
          </a:p>
          <a:p>
            <a:pPr algn="just"/>
            <a:r>
              <a:rPr lang="nl-NL" sz="1400" dirty="0"/>
              <a:t>Tijdens de voorstelling mochten de deelnemers fris pakken (Cola, Fanta, Sprite en fruit water) en ze kregen een bak met popcorn. </a:t>
            </a:r>
          </a:p>
          <a:p>
            <a:pPr algn="just"/>
            <a:endParaRPr lang="nl-NL" sz="1400" dirty="0"/>
          </a:p>
          <a:p>
            <a:pPr algn="just"/>
            <a:r>
              <a:rPr lang="nl-NL" sz="1400" dirty="0"/>
              <a:t>Rick was samen met zijn stagebegeleider 2 uur van te voren aanwezig om alles klaar te zetten. Tijdens de voorstelling waren er 4 begeleiders bij (ga bij iedereen uit van een brutoloon van € 26,71). </a:t>
            </a:r>
          </a:p>
          <a:p>
            <a:pPr algn="just"/>
            <a:endParaRPr lang="nl-NL" sz="1400" dirty="0"/>
          </a:p>
          <a:p>
            <a:pPr algn="just"/>
            <a:r>
              <a:rPr lang="nl-NL" sz="1400" dirty="0"/>
              <a:t>Om bekendheid te geven aan de activiteit heeft Rick posters gemaakt en heeft hij een advertentie in het lokale wijkkrantje geplaatst á € 50,- en heeft hij 20 posters laten drukken á € 4,50 per stuk. </a:t>
            </a:r>
          </a:p>
          <a:p>
            <a:pPr algn="just"/>
            <a:endParaRPr lang="nl-NL" sz="1400" dirty="0"/>
          </a:p>
          <a:p>
            <a:pPr algn="just"/>
            <a:r>
              <a:rPr lang="nl-NL" sz="1400" dirty="0"/>
              <a:t>Tot slot heeft hij ook een gastspreker geregeld om te komen vertellen (30 minuten) over het belang van natuur behoud. </a:t>
            </a:r>
            <a:r>
              <a:rPr lang="nl-NL" sz="1400"/>
              <a:t>Kosten </a:t>
            </a:r>
            <a:r>
              <a:rPr lang="nl-NL" sz="1400" dirty="0"/>
              <a:t>hiervan waren € 65,-. Dit was een vriendenprijs en als bedankje heeft Rick een bosje bloemen van € 9,50 gekocht voor de gastspreker. </a:t>
            </a:r>
          </a:p>
          <a:p>
            <a:pPr algn="just"/>
            <a:endParaRPr lang="nl-NL" sz="1400" dirty="0"/>
          </a:p>
          <a:p>
            <a:pPr algn="just"/>
            <a:r>
              <a:rPr lang="nl-NL" sz="1400" dirty="0"/>
              <a:t>Het stagebedrijf faciliteerde de stoelen en zitzakken en de ruimte. Hiervoor zouden ze normaal gesproken € 250,- rekenen.</a:t>
            </a:r>
          </a:p>
          <a:p>
            <a:pPr algn="just"/>
            <a:endParaRPr lang="nl-NL" sz="1400" dirty="0"/>
          </a:p>
          <a:p>
            <a:pPr algn="just"/>
            <a:endParaRPr lang="nl-NL" sz="1400" dirty="0"/>
          </a:p>
          <a:p>
            <a:pPr algn="just"/>
            <a:endParaRPr lang="nl-NL" sz="1400" dirty="0"/>
          </a:p>
        </p:txBody>
      </p:sp>
    </p:spTree>
    <p:extLst>
      <p:ext uri="{BB962C8B-B14F-4D97-AF65-F5344CB8AC3E}">
        <p14:creationId xmlns:p14="http://schemas.microsoft.com/office/powerpoint/2010/main" val="879224600"/>
      </p:ext>
    </p:extLst>
  </p:cSld>
  <p:clrMapOvr>
    <a:masterClrMapping/>
  </p:clrMapOvr>
</p:sld>
</file>

<file path=ppt/theme/theme1.xml><?xml version="1.0" encoding="utf-8"?>
<a:theme xmlns:a="http://schemas.openxmlformats.org/drawingml/2006/main" name="Thema1">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48D2DA3-4BAC-4590-9F3A-C04EAD61AF1C}" vid="{84936BD3-994A-46F0-BAD8-245BDD45B96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9AD173-C719-40AC-B640-B1A19FB20D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C1368C-F493-4634-87D5-8A033AAF9319}">
  <ds:schemaRefs>
    <ds:schemaRef ds:uri="http://schemas.microsoft.com/sharepoint/v3/contenttype/forms"/>
  </ds:schemaRefs>
</ds:datastoreItem>
</file>

<file path=customXml/itemProps3.xml><?xml version="1.0" encoding="utf-8"?>
<ds:datastoreItem xmlns:ds="http://schemas.openxmlformats.org/officeDocument/2006/customXml" ds:itemID="{330ACC59-88A9-44BC-BD64-BD9A4661E421}">
  <ds:schemaRefs>
    <ds:schemaRef ds:uri="http://www.w3.org/XML/1998/namespace"/>
    <ds:schemaRef ds:uri="http://schemas.microsoft.com/office/2006/documentManagement/types"/>
    <ds:schemaRef ds:uri="34354c1b-6b8c-435b-ad50-990538c19557"/>
    <ds:schemaRef ds:uri="http://purl.org/dc/elements/1.1/"/>
    <ds:schemaRef ds:uri="http://purl.org/dc/dcmitype/"/>
    <ds:schemaRef ds:uri="47a28104-336f-447d-946e-e305ac2bcd47"/>
    <ds:schemaRef ds:uri="http://schemas.openxmlformats.org/package/2006/metadata/core-properties"/>
    <ds:schemaRef ds:uri="http://purl.org/dc/term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144</TotalTime>
  <Words>293</Words>
  <Application>Microsoft Office PowerPoint</Application>
  <PresentationFormat>Breedbeeld</PresentationFormat>
  <Paragraphs>26</Paragraphs>
  <Slides>4</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vt:i4>
      </vt:variant>
    </vt:vector>
  </HeadingPairs>
  <TitlesOfParts>
    <vt:vector size="9" baseType="lpstr">
      <vt:lpstr>___WRD_EMBED_SUB_50</vt:lpstr>
      <vt:lpstr>Arial</vt:lpstr>
      <vt:lpstr>Calibri</vt:lpstr>
      <vt:lpstr>Calibri Light</vt:lpstr>
      <vt:lpstr>Thema1</vt:lpstr>
      <vt:lpstr>Voorbereiding Proeve van bekwaamheid</vt:lpstr>
      <vt:lpstr>Voorbereiding Proeve van bekwaamheid</vt:lpstr>
      <vt:lpstr>Opdracht</vt:lpstr>
      <vt:lpstr>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Voorbereiding Proeve van bekwaamheid</dc:title>
  <dc:creator>Thomas Noordeloos</dc:creator>
  <cp:lastModifiedBy>Thomas Noordeloos</cp:lastModifiedBy>
  <cp:revision>4</cp:revision>
  <dcterms:created xsi:type="dcterms:W3CDTF">2020-09-21T08:13:19Z</dcterms:created>
  <dcterms:modified xsi:type="dcterms:W3CDTF">2020-10-05T09:12:07Z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